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20-07-2020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20-07-2020)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14,702,572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195,802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609,872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3,714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52,003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1,714 cases (3%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41.0#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21.0# in cases per capita, 60.0#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20-07-2020)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4.1%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0.8%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(3,830,010)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(56,750)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(632)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